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</p:sldMasterIdLst>
  <p:sldIdLst>
    <p:sldId id="256" r:id="rId3"/>
    <p:sldId id="260" r:id="rId4"/>
    <p:sldId id="261" r:id="rId5"/>
    <p:sldId id="257" r:id="rId6"/>
    <p:sldId id="258" r:id="rId7"/>
    <p:sldId id="259" r:id="rId8"/>
    <p:sldId id="262" r:id="rId9"/>
    <p:sldId id="263" r:id="rId10"/>
    <p:sldId id="264" r:id="rId11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E5600"/>
    <a:srgbClr val="E84B02"/>
    <a:srgbClr val="BA0003"/>
    <a:srgbClr val="62139E"/>
    <a:srgbClr val="219797"/>
    <a:srgbClr val="E3CD74"/>
    <a:srgbClr val="EEB42D"/>
    <a:srgbClr val="EED41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587" autoAdjust="0"/>
    <p:restoredTop sz="94649" autoAdjust="0"/>
  </p:normalViewPr>
  <p:slideViewPr>
    <p:cSldViewPr>
      <p:cViewPr varScale="1">
        <p:scale>
          <a:sx n="70" d="100"/>
          <a:sy n="70" d="100"/>
        </p:scale>
        <p:origin x="-1374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viewProps" Target="view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tableStyles" Target="tableStyle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/>
          <p:cNvSpPr>
            <a:spLocks noGrp="1" noChangeArrowheads="1"/>
          </p:cNvSpPr>
          <p:nvPr>
            <p:ph type="ctrTitle"/>
          </p:nvPr>
        </p:nvSpPr>
        <p:spPr>
          <a:xfrm>
            <a:off x="533400" y="369888"/>
            <a:ext cx="8153400" cy="1165225"/>
          </a:xfrm>
        </p:spPr>
        <p:txBody>
          <a:bodyPr/>
          <a:lstStyle>
            <a:lvl1pPr>
              <a:defRPr sz="4400"/>
            </a:lvl1pPr>
          </a:lstStyle>
          <a:p>
            <a:pPr lvl="0"/>
            <a:r>
              <a:rPr lang="en-US" noProof="0" smtClean="0"/>
              <a:t>Click to edit Master title style</a:t>
            </a:r>
          </a:p>
        </p:txBody>
      </p:sp>
      <p:sp>
        <p:nvSpPr>
          <p:cNvPr id="3075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0" y="1295400"/>
            <a:ext cx="7620000" cy="519113"/>
          </a:xfrm>
        </p:spPr>
        <p:txBody>
          <a:bodyPr/>
          <a:lstStyle>
            <a:lvl1pPr marL="0" indent="0">
              <a:buFontTx/>
              <a:buNone/>
              <a:defRPr sz="2800"/>
            </a:lvl1pPr>
          </a:lstStyle>
          <a:p>
            <a:pPr lvl="0"/>
            <a:r>
              <a:rPr lang="en-US" noProof="0" smtClean="0"/>
              <a:t>Click to edit Master subtitle style</a:t>
            </a:r>
          </a:p>
        </p:txBody>
      </p:sp>
      <p:sp>
        <p:nvSpPr>
          <p:cNvPr id="3076" name="Rectangle 4"/>
          <p:cNvSpPr>
            <a:spLocks noGrp="1" noChangeArrowheads="1"/>
          </p:cNvSpPr>
          <p:nvPr>
            <p:ph type="dt" sz="half" idx="2"/>
          </p:nvPr>
        </p:nvSpPr>
        <p:spPr>
          <a:xfrm>
            <a:off x="2286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077" name="Rectangle 5"/>
          <p:cNvSpPr>
            <a:spLocks noGrp="1" noChangeArrowheads="1"/>
          </p:cNvSpPr>
          <p:nvPr>
            <p:ph type="ftr" sz="quarter" idx="3"/>
          </p:nvPr>
        </p:nvSpPr>
        <p:spPr>
          <a:xfrm>
            <a:off x="2362200" y="6248400"/>
            <a:ext cx="4343400" cy="457200"/>
          </a:xfrm>
        </p:spPr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>
          <a:xfrm>
            <a:off x="70104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A59E5F1A-E33F-4327-BAFF-13233098E5BC}" type="slidenum">
              <a:rPr lang="en-US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B2694C74-809C-4EC3-BDDA-11B4F5F1E2F8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3025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210300" y="533400"/>
            <a:ext cx="1943100" cy="57912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533400"/>
            <a:ext cx="5676900" cy="57912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A122D93D-F610-4ACD-94AA-43CC13327A70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573609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AB878-1EF9-4C6B-8229-FB8C67EE03B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12/30/2016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8B09-7B34-4EB7-82CB-6EF38E8777D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0818871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AB878-1EF9-4C6B-8229-FB8C67EE03B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12/30/2016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8B09-7B34-4EB7-82CB-6EF38E8777D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155439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AB878-1EF9-4C6B-8229-FB8C67EE03B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12/30/2016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8B09-7B34-4EB7-82CB-6EF38E8777D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733982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AB878-1EF9-4C6B-8229-FB8C67EE03B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12/30/2016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8B09-7B34-4EB7-82CB-6EF38E8777D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192773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AB878-1EF9-4C6B-8229-FB8C67EE03B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12/30/2016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8B09-7B34-4EB7-82CB-6EF38E8777D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1779171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AB878-1EF9-4C6B-8229-FB8C67EE03B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12/30/2016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8B09-7B34-4EB7-82CB-6EF38E8777D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40544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AB878-1EF9-4C6B-8229-FB8C67EE03B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12/30/2016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8B09-7B34-4EB7-82CB-6EF38E8777D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5890602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AB878-1EF9-4C6B-8229-FB8C67EE03B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12/30/2016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8B09-7B34-4EB7-82CB-6EF38E8777D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340125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EA9FD51-73BF-47EF-97AA-83CE868B22F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9352724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AB878-1EF9-4C6B-8229-FB8C67EE03B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12/30/2016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8B09-7B34-4EB7-82CB-6EF38E8777D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095776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AB878-1EF9-4C6B-8229-FB8C67EE03B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12/30/2016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8B09-7B34-4EB7-82CB-6EF38E8777D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94686613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2AB878-1EF9-4C6B-8229-FB8C67EE03B9}" type="datetimeFigureOut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12/30/2016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E3C8B09-7B34-4EB7-82CB-6EF38E8777D2}" type="slidenum">
              <a:rPr lang="en-US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51718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1F93BDB8-7C7D-4D31-AA7E-244ED75B2D3F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472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295400"/>
            <a:ext cx="38100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343400" y="1295400"/>
            <a:ext cx="3810000" cy="50292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E761B1A-3B5F-46BD-A5DA-31D278AE69E1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86564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5637E95-9192-4CF8-ABE2-7DA2B621D13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2121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72B9DD82-625E-47D8-A2E5-4EC97CAF7CD5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6348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CC64C1F1-51F2-41A0-A3A0-06FB48F92856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41895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EA763AED-2FF5-4096-950F-C9C20D2C0D6A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76887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fld id="{F969E943-BA0C-4357-B76E-9616552A1744}" type="slidenum">
              <a:rPr lang="en-US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7729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3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533400" y="533400"/>
            <a:ext cx="7620000" cy="685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295400"/>
            <a:ext cx="7772400" cy="5029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2133600" y="6400800"/>
            <a:ext cx="129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000"/>
            </a:lvl1pPr>
          </a:lstStyle>
          <a:p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657600" y="6400800"/>
            <a:ext cx="28956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 eaLnBrk="1" hangingPunct="1">
              <a:defRPr sz="1000"/>
            </a:lvl1pPr>
          </a:lstStyle>
          <a:p>
            <a:endParaRPr lang="en-US"/>
          </a:p>
        </p:txBody>
      </p:sp>
      <p:sp>
        <p:nvSpPr>
          <p:cNvPr id="1030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858000" y="6400800"/>
            <a:ext cx="12954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000"/>
            </a:lvl1pPr>
          </a:lstStyle>
          <a:p>
            <a:fld id="{61DCD447-AA79-48BC-B4D2-1E8B0EBADCCE}" type="slidenum">
              <a:rPr lang="en-US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 Black" pitchFamily="34" charset="0"/>
        </a:defRPr>
      </a:lvl2pPr>
      <a:lvl3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 Black" pitchFamily="34" charset="0"/>
        </a:defRPr>
      </a:lvl3pPr>
      <a:lvl4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 Black" pitchFamily="34" charset="0"/>
        </a:defRPr>
      </a:lvl4pPr>
      <a:lvl5pPr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 Black" pitchFamily="34" charset="0"/>
        </a:defRPr>
      </a:lvl5pPr>
      <a:lvl6pPr marL="4572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 Black" pitchFamily="34" charset="0"/>
        </a:defRPr>
      </a:lvl6pPr>
      <a:lvl7pPr marL="9144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 Black" pitchFamily="34" charset="0"/>
        </a:defRPr>
      </a:lvl7pPr>
      <a:lvl8pPr marL="13716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 Black" pitchFamily="34" charset="0"/>
        </a:defRPr>
      </a:lvl8pPr>
      <a:lvl9pPr marL="1828800" algn="l" rtl="0" eaLnBrk="1" fontAlgn="base" hangingPunct="1">
        <a:lnSpc>
          <a:spcPct val="80000"/>
        </a:lnSpc>
        <a:spcBef>
          <a:spcPct val="0"/>
        </a:spcBef>
        <a:spcAft>
          <a:spcPct val="0"/>
        </a:spcAft>
        <a:defRPr sz="3600">
          <a:solidFill>
            <a:schemeClr val="tx2"/>
          </a:solidFill>
          <a:latin typeface="Arial Black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+mn-lt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+mn-lt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+mn-lt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fld id="{B42AB878-1EF9-4C6B-8229-FB8C67EE03B9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t>12/30/2016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eaLnBrk="1" fontAlgn="auto" hangingPunct="1">
              <a:spcBef>
                <a:spcPts val="0"/>
              </a:spcBef>
              <a:spcAft>
                <a:spcPts val="0"/>
              </a:spcAft>
            </a:pPr>
            <a:fld id="{FE3C8B09-7B34-4EB7-82CB-6EF38E8777D2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 eaLnBrk="1" fontAlgn="auto" hangingPunct="1">
                <a:spcBef>
                  <a:spcPts val="0"/>
                </a:spcBef>
                <a:spcAft>
                  <a:spcPts val="0"/>
                </a:spcAft>
              </a:pPr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766402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ar.linkedin.com/in/see-documents-b13840135" TargetMode="External"/><Relationship Id="rId2" Type="http://schemas.openxmlformats.org/officeDocument/2006/relationships/hyperlink" Target="https://www.facebook.com/cdocumentscom/?fref=ts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documents.wordpress.com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43608" y="404664"/>
            <a:ext cx="6048672" cy="1008112"/>
          </a:xfrm>
        </p:spPr>
        <p:txBody>
          <a:bodyPr/>
          <a:lstStyle/>
          <a:p>
            <a:r>
              <a:rPr lang="es-AR" dirty="0" smtClean="0"/>
              <a:t>C-Documents.com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3568" y="2420888"/>
            <a:ext cx="7596336" cy="1053480"/>
          </a:xfr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50000">
                <a:schemeClr val="accent1">
                  <a:shade val="67500"/>
                  <a:satMod val="115000"/>
                </a:schemeClr>
              </a:gs>
              <a:gs pos="100000">
                <a:schemeClr val="accent1">
                  <a:shade val="100000"/>
                  <a:satMod val="115000"/>
                </a:schemeClr>
              </a:gs>
            </a:gsLst>
            <a:lin ang="5400000" scaled="0"/>
          </a:gradFill>
          <a:effectLst>
            <a:outerShdw blurRad="50800" dist="38100" dir="2700000" algn="tl" rotWithShape="0">
              <a:prstClr val="black">
                <a:alpha val="40000"/>
              </a:prstClr>
            </a:outerShdw>
            <a:softEdge rad="12700"/>
          </a:effectLst>
        </p:spPr>
        <p:txBody>
          <a:bodyPr/>
          <a:lstStyle/>
          <a:p>
            <a:r>
              <a:rPr lang="es-AR" dirty="0" smtClean="0"/>
              <a:t>Web </a:t>
            </a:r>
            <a:r>
              <a:rPr lang="es-AR" dirty="0" err="1" smtClean="0"/>
              <a:t>Document</a:t>
            </a:r>
            <a:r>
              <a:rPr lang="es-AR" dirty="0" smtClean="0"/>
              <a:t> Management </a:t>
            </a:r>
            <a:r>
              <a:rPr lang="es-AR" dirty="0" err="1" smtClean="0"/>
              <a:t>System</a:t>
            </a:r>
            <a:r>
              <a:rPr lang="es-AR" dirty="0" smtClean="0"/>
              <a:t> </a:t>
            </a:r>
            <a:r>
              <a:rPr lang="es-AR" dirty="0" err="1" smtClean="0"/>
              <a:t>for</a:t>
            </a:r>
            <a:r>
              <a:rPr lang="es-AR" dirty="0" smtClean="0"/>
              <a:t> </a:t>
            </a:r>
            <a:r>
              <a:rPr lang="es-AR" dirty="0" err="1" smtClean="0"/>
              <a:t>SMEs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288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227018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3205137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5295" y="0"/>
            <a:ext cx="10287000" cy="6858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275023">
            <a:off x="5304185" y="1089201"/>
            <a:ext cx="1381125" cy="156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4959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:circle/>
      </p:transition>
    </mc:Choice>
    <mc:Fallback xmlns=""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err="1" smtClean="0"/>
              <a:t>Inception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 smtClean="0"/>
              <a:t>More </a:t>
            </a:r>
            <a:r>
              <a:rPr lang="es-AR" dirty="0" err="1" smtClean="0"/>
              <a:t>than</a:t>
            </a:r>
            <a:r>
              <a:rPr lang="es-AR" dirty="0" smtClean="0"/>
              <a:t> </a:t>
            </a:r>
            <a:r>
              <a:rPr lang="es-AR" b="1" dirty="0" smtClean="0"/>
              <a:t>15 </a:t>
            </a:r>
            <a:r>
              <a:rPr lang="es-AR" b="1" dirty="0" err="1" smtClean="0"/>
              <a:t>years</a:t>
            </a:r>
            <a:r>
              <a:rPr lang="es-AR" b="1" dirty="0" smtClean="0"/>
              <a:t> of </a:t>
            </a:r>
            <a:r>
              <a:rPr lang="es-AR" b="1" dirty="0" err="1" smtClean="0"/>
              <a:t>experience</a:t>
            </a:r>
            <a:r>
              <a:rPr lang="es-AR" b="1" dirty="0" smtClean="0"/>
              <a:t> </a:t>
            </a:r>
            <a:r>
              <a:rPr lang="es-AR" dirty="0" smtClean="0"/>
              <a:t>in </a:t>
            </a:r>
            <a:r>
              <a:rPr lang="es-AR" dirty="0" err="1" smtClean="0"/>
              <a:t>the</a:t>
            </a:r>
            <a:r>
              <a:rPr lang="es-AR" dirty="0" smtClean="0"/>
              <a:t> </a:t>
            </a:r>
            <a:r>
              <a:rPr lang="es-AR" dirty="0" err="1" smtClean="0"/>
              <a:t>engineering</a:t>
            </a:r>
            <a:r>
              <a:rPr lang="es-AR" dirty="0" smtClean="0"/>
              <a:t> and </a:t>
            </a:r>
            <a:r>
              <a:rPr lang="es-AR" dirty="0" err="1" smtClean="0"/>
              <a:t>construction</a:t>
            </a:r>
            <a:r>
              <a:rPr lang="es-AR" dirty="0" smtClean="0"/>
              <a:t> </a:t>
            </a:r>
            <a:r>
              <a:rPr lang="es-AR" dirty="0" err="1" smtClean="0"/>
              <a:t>industry</a:t>
            </a:r>
            <a:r>
              <a:rPr lang="es-AR" dirty="0" smtClean="0"/>
              <a:t> </a:t>
            </a:r>
            <a:r>
              <a:rPr lang="es-AR" dirty="0" err="1" smtClean="0"/>
              <a:t>provided</a:t>
            </a:r>
            <a:r>
              <a:rPr lang="es-AR" dirty="0" smtClean="0"/>
              <a:t> </a:t>
            </a:r>
            <a:r>
              <a:rPr lang="es-AR" dirty="0" err="1" smtClean="0"/>
              <a:t>us</a:t>
            </a:r>
            <a:r>
              <a:rPr lang="es-AR" dirty="0" smtClean="0"/>
              <a:t> </a:t>
            </a:r>
            <a:r>
              <a:rPr lang="es-AR" dirty="0" err="1" smtClean="0"/>
              <a:t>with</a:t>
            </a:r>
            <a:r>
              <a:rPr lang="es-AR" dirty="0" smtClean="0"/>
              <a:t> </a:t>
            </a:r>
            <a:r>
              <a:rPr lang="es-AR" dirty="0" err="1" smtClean="0"/>
              <a:t>insight</a:t>
            </a:r>
            <a:r>
              <a:rPr lang="es-AR" dirty="0" smtClean="0"/>
              <a:t> </a:t>
            </a:r>
            <a:r>
              <a:rPr lang="es-AR" dirty="0" err="1" smtClean="0"/>
              <a:t>on</a:t>
            </a:r>
            <a:r>
              <a:rPr lang="es-AR" dirty="0" smtClean="0"/>
              <a:t> </a:t>
            </a:r>
            <a:r>
              <a:rPr lang="es-AR" dirty="0" err="1" smtClean="0"/>
              <a:t>how</a:t>
            </a:r>
            <a:r>
              <a:rPr lang="es-AR" dirty="0" smtClean="0"/>
              <a:t> </a:t>
            </a:r>
            <a:r>
              <a:rPr lang="es-AR" dirty="0" err="1" smtClean="0"/>
              <a:t>to</a:t>
            </a:r>
            <a:r>
              <a:rPr lang="es-AR" dirty="0" smtClean="0"/>
              <a:t> </a:t>
            </a:r>
            <a:r>
              <a:rPr lang="es-AR" b="1" dirty="0" err="1" smtClean="0"/>
              <a:t>tackle</a:t>
            </a:r>
            <a:r>
              <a:rPr lang="es-AR" b="1" dirty="0" smtClean="0"/>
              <a:t> </a:t>
            </a:r>
            <a:r>
              <a:rPr lang="es-AR" b="1" dirty="0" err="1" smtClean="0"/>
              <a:t>client’s</a:t>
            </a:r>
            <a:r>
              <a:rPr lang="es-AR" b="1" dirty="0" smtClean="0"/>
              <a:t> </a:t>
            </a:r>
            <a:r>
              <a:rPr lang="es-AR" b="1" dirty="0" err="1" smtClean="0"/>
              <a:t>needs</a:t>
            </a:r>
            <a:r>
              <a:rPr lang="es-AR" b="1" dirty="0" smtClean="0"/>
              <a:t> </a:t>
            </a:r>
            <a:r>
              <a:rPr lang="es-AR" dirty="0" err="1" smtClean="0"/>
              <a:t>regarding</a:t>
            </a:r>
            <a:r>
              <a:rPr lang="es-AR" b="1" dirty="0" smtClean="0"/>
              <a:t> </a:t>
            </a:r>
            <a:r>
              <a:rPr lang="es-AR" dirty="0" err="1" smtClean="0"/>
              <a:t>document</a:t>
            </a:r>
            <a:r>
              <a:rPr lang="es-AR" dirty="0" smtClean="0"/>
              <a:t> </a:t>
            </a:r>
            <a:r>
              <a:rPr lang="es-AR" dirty="0" err="1" smtClean="0"/>
              <a:t>numbering</a:t>
            </a:r>
            <a:r>
              <a:rPr lang="es-AR" dirty="0" smtClean="0"/>
              <a:t> </a:t>
            </a:r>
            <a:r>
              <a:rPr lang="es-AR" dirty="0" err="1" smtClean="0"/>
              <a:t>systems</a:t>
            </a:r>
            <a:r>
              <a:rPr lang="es-AR" dirty="0" smtClean="0"/>
              <a:t>.</a:t>
            </a:r>
          </a:p>
          <a:p>
            <a:r>
              <a:rPr lang="es-AR" dirty="0" smtClean="0"/>
              <a:t>C-</a:t>
            </a:r>
            <a:r>
              <a:rPr lang="es-AR" dirty="0" err="1" smtClean="0"/>
              <a:t>Documents</a:t>
            </a:r>
            <a:r>
              <a:rPr lang="es-AR" dirty="0" smtClean="0"/>
              <a:t> </a:t>
            </a:r>
            <a:r>
              <a:rPr lang="es-AR" dirty="0" err="1" smtClean="0"/>
              <a:t>aims</a:t>
            </a:r>
            <a:r>
              <a:rPr lang="es-AR" dirty="0" smtClean="0"/>
              <a:t> </a:t>
            </a:r>
            <a:r>
              <a:rPr lang="es-AR" dirty="0" err="1" smtClean="0"/>
              <a:t>to</a:t>
            </a:r>
            <a:r>
              <a:rPr lang="es-AR" dirty="0" smtClean="0"/>
              <a:t> be a simple </a:t>
            </a:r>
            <a:r>
              <a:rPr lang="es-AR" dirty="0" err="1" smtClean="0"/>
              <a:t>solution</a:t>
            </a:r>
            <a:r>
              <a:rPr lang="es-AR" dirty="0" smtClean="0"/>
              <a:t> </a:t>
            </a:r>
            <a:r>
              <a:rPr lang="es-AR" dirty="0" err="1" smtClean="0"/>
              <a:t>for</a:t>
            </a:r>
            <a:r>
              <a:rPr lang="es-AR" dirty="0" smtClean="0"/>
              <a:t> E&amp;C </a:t>
            </a:r>
            <a:r>
              <a:rPr lang="es-AR" dirty="0" err="1" smtClean="0"/>
              <a:t>SMEs</a:t>
            </a:r>
            <a:r>
              <a:rPr lang="es-AR" dirty="0" smtClean="0"/>
              <a:t>.</a:t>
            </a:r>
          </a:p>
          <a:p>
            <a:r>
              <a:rPr lang="es-AR" dirty="0" err="1" smtClean="0"/>
              <a:t>Providing</a:t>
            </a:r>
            <a:r>
              <a:rPr lang="es-AR" dirty="0" smtClean="0"/>
              <a:t> flexible web </a:t>
            </a:r>
            <a:r>
              <a:rPr lang="es-AR" dirty="0" err="1" smtClean="0"/>
              <a:t>access</a:t>
            </a:r>
            <a:r>
              <a:rPr lang="es-AR" dirty="0" smtClean="0"/>
              <a:t>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8248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err="1" smtClean="0"/>
              <a:t>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 err="1" smtClean="0"/>
              <a:t>Documents</a:t>
            </a:r>
            <a:endParaRPr lang="es-AR" dirty="0" smtClean="0"/>
          </a:p>
          <a:p>
            <a:pPr lvl="1"/>
            <a:r>
              <a:rPr lang="es-AR" sz="2400" dirty="0" err="1" smtClean="0"/>
              <a:t>Create</a:t>
            </a:r>
            <a:r>
              <a:rPr lang="es-AR" sz="2400" dirty="0" smtClean="0"/>
              <a:t> New </a:t>
            </a:r>
            <a:r>
              <a:rPr lang="es-AR" sz="2400" dirty="0" err="1" smtClean="0"/>
              <a:t>Documents</a:t>
            </a:r>
            <a:r>
              <a:rPr lang="es-AR" sz="2400" dirty="0" smtClean="0"/>
              <a:t> (</a:t>
            </a:r>
            <a:r>
              <a:rPr lang="es-AR" sz="2400" dirty="0" err="1" smtClean="0"/>
              <a:t>customizable</a:t>
            </a:r>
            <a:r>
              <a:rPr lang="es-AR" sz="2400" dirty="0" smtClean="0"/>
              <a:t> </a:t>
            </a:r>
            <a:r>
              <a:rPr lang="es-AR" sz="2400" dirty="0" err="1" smtClean="0"/>
              <a:t>attributes</a:t>
            </a:r>
            <a:r>
              <a:rPr lang="es-AR" sz="2400" dirty="0" smtClean="0"/>
              <a:t>)</a:t>
            </a:r>
          </a:p>
          <a:p>
            <a:pPr lvl="1"/>
            <a:r>
              <a:rPr lang="es-AR" sz="2400" dirty="0" err="1" smtClean="0"/>
              <a:t>Edit</a:t>
            </a:r>
            <a:r>
              <a:rPr lang="es-AR" sz="2400" dirty="0" smtClean="0"/>
              <a:t> </a:t>
            </a:r>
            <a:r>
              <a:rPr lang="es-AR" sz="2400" dirty="0" err="1" smtClean="0"/>
              <a:t>Documents</a:t>
            </a:r>
            <a:endParaRPr lang="es-AR" sz="2400" dirty="0" smtClean="0"/>
          </a:p>
          <a:p>
            <a:pPr lvl="1"/>
            <a:r>
              <a:rPr lang="es-AR" sz="2400" dirty="0" err="1" smtClean="0"/>
              <a:t>Version</a:t>
            </a:r>
            <a:r>
              <a:rPr lang="es-AR" sz="2400" dirty="0" smtClean="0"/>
              <a:t> </a:t>
            </a:r>
            <a:r>
              <a:rPr lang="es-AR" sz="2400" dirty="0" err="1" smtClean="0"/>
              <a:t>Documents</a:t>
            </a:r>
            <a:endParaRPr lang="es-AR" sz="2400" dirty="0" smtClean="0"/>
          </a:p>
          <a:p>
            <a:pPr lvl="1"/>
            <a:r>
              <a:rPr lang="es-AR" sz="2400" dirty="0" err="1" smtClean="0"/>
              <a:t>Delete</a:t>
            </a:r>
            <a:r>
              <a:rPr lang="es-AR" sz="2400" dirty="0" smtClean="0"/>
              <a:t> </a:t>
            </a:r>
            <a:r>
              <a:rPr lang="es-AR" sz="2400" dirty="0" err="1" smtClean="0"/>
              <a:t>Documents</a:t>
            </a:r>
            <a:endParaRPr lang="es-AR" sz="2400" dirty="0"/>
          </a:p>
          <a:p>
            <a:r>
              <a:rPr lang="es-AR" dirty="0" err="1" smtClean="0"/>
              <a:t>Transmittals</a:t>
            </a:r>
            <a:endParaRPr lang="es-AR" dirty="0" smtClean="0"/>
          </a:p>
          <a:p>
            <a:pPr lvl="1"/>
            <a:r>
              <a:rPr lang="es-AR" sz="2400" dirty="0" err="1" smtClean="0"/>
              <a:t>Create</a:t>
            </a:r>
            <a:r>
              <a:rPr lang="es-AR" sz="2400" dirty="0" smtClean="0"/>
              <a:t> </a:t>
            </a:r>
            <a:r>
              <a:rPr lang="es-AR" sz="2400" dirty="0" err="1" smtClean="0"/>
              <a:t>Transmittal</a:t>
            </a:r>
            <a:r>
              <a:rPr lang="es-AR" sz="2400" dirty="0" smtClean="0"/>
              <a:t> </a:t>
            </a:r>
            <a:r>
              <a:rPr lang="es-AR" sz="2400" dirty="0" err="1" smtClean="0"/>
              <a:t>containing</a:t>
            </a:r>
            <a:r>
              <a:rPr lang="es-AR" sz="2400" dirty="0" smtClean="0"/>
              <a:t> </a:t>
            </a:r>
            <a:r>
              <a:rPr lang="es-AR" sz="2400" dirty="0" err="1" smtClean="0"/>
              <a:t>Documents</a:t>
            </a:r>
            <a:endParaRPr lang="es-AR" dirty="0"/>
          </a:p>
          <a:p>
            <a:r>
              <a:rPr lang="es-AR" dirty="0" err="1" smtClean="0"/>
              <a:t>Reports</a:t>
            </a:r>
            <a:endParaRPr lang="es-AR" dirty="0" smtClean="0"/>
          </a:p>
          <a:p>
            <a:pPr lvl="1"/>
            <a:r>
              <a:rPr lang="es-AR" sz="2400" dirty="0" err="1" smtClean="0"/>
              <a:t>Documents</a:t>
            </a:r>
            <a:r>
              <a:rPr lang="es-AR" sz="2400" dirty="0" smtClean="0"/>
              <a:t> Status </a:t>
            </a:r>
            <a:r>
              <a:rPr lang="es-AR" sz="2400" dirty="0" err="1" smtClean="0"/>
              <a:t>Report</a:t>
            </a:r>
            <a:r>
              <a:rPr lang="es-AR" sz="2400" dirty="0" smtClean="0"/>
              <a:t>, </a:t>
            </a:r>
            <a:r>
              <a:rPr lang="es-AR" sz="2400" dirty="0" err="1" smtClean="0"/>
              <a:t>Transmittals</a:t>
            </a:r>
            <a:r>
              <a:rPr lang="es-AR" sz="2400" dirty="0" smtClean="0"/>
              <a:t> </a:t>
            </a:r>
            <a:r>
              <a:rPr lang="es-AR" sz="2400" dirty="0" err="1" smtClean="0"/>
              <a:t>Report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818345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err="1" smtClean="0"/>
              <a:t>Technology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 err="1" smtClean="0"/>
              <a:t>The</a:t>
            </a:r>
            <a:r>
              <a:rPr lang="es-AR" dirty="0" smtClean="0"/>
              <a:t> </a:t>
            </a:r>
            <a:r>
              <a:rPr lang="es-AR" dirty="0" err="1" smtClean="0"/>
              <a:t>site</a:t>
            </a:r>
            <a:r>
              <a:rPr lang="es-AR" dirty="0" smtClean="0"/>
              <a:t> </a:t>
            </a:r>
            <a:r>
              <a:rPr lang="es-AR" dirty="0" err="1" smtClean="0"/>
              <a:t>is</a:t>
            </a:r>
            <a:r>
              <a:rPr lang="es-AR" dirty="0" smtClean="0"/>
              <a:t> </a:t>
            </a:r>
            <a:r>
              <a:rPr lang="es-AR" dirty="0" err="1" smtClean="0"/>
              <a:t>created</a:t>
            </a:r>
            <a:r>
              <a:rPr lang="es-AR" dirty="0" smtClean="0"/>
              <a:t> in </a:t>
            </a:r>
            <a:r>
              <a:rPr lang="es-AR" dirty="0" err="1" smtClean="0"/>
              <a:t>Laravel</a:t>
            </a:r>
            <a:r>
              <a:rPr lang="es-AR" dirty="0" smtClean="0"/>
              <a:t>, </a:t>
            </a:r>
            <a:r>
              <a:rPr lang="es-AR" dirty="0" err="1" smtClean="0"/>
              <a:t>with</a:t>
            </a:r>
            <a:r>
              <a:rPr lang="es-AR" dirty="0" smtClean="0"/>
              <a:t> </a:t>
            </a:r>
            <a:r>
              <a:rPr lang="es-AR" dirty="0" err="1" smtClean="0"/>
              <a:t>some</a:t>
            </a:r>
            <a:r>
              <a:rPr lang="es-AR" dirty="0" smtClean="0"/>
              <a:t> </a:t>
            </a:r>
            <a:r>
              <a:rPr lang="es-AR" dirty="0" err="1" smtClean="0"/>
              <a:t>javascript</a:t>
            </a:r>
            <a:r>
              <a:rPr lang="es-AR" dirty="0" smtClean="0"/>
              <a:t> </a:t>
            </a:r>
            <a:r>
              <a:rPr lang="es-AR" dirty="0" err="1" smtClean="0"/>
              <a:t>interaction</a:t>
            </a:r>
            <a:r>
              <a:rPr lang="es-AR" dirty="0" smtClean="0"/>
              <a:t>.</a:t>
            </a:r>
          </a:p>
          <a:p>
            <a:r>
              <a:rPr lang="es-AR" dirty="0" err="1" smtClean="0"/>
              <a:t>Deployment</a:t>
            </a:r>
            <a:r>
              <a:rPr lang="es-AR" dirty="0" smtClean="0"/>
              <a:t> </a:t>
            </a:r>
            <a:r>
              <a:rPr lang="es-AR" dirty="0" err="1" smtClean="0"/>
              <a:t>should</a:t>
            </a:r>
            <a:r>
              <a:rPr lang="es-AR" dirty="0" smtClean="0"/>
              <a:t> be </a:t>
            </a:r>
            <a:r>
              <a:rPr lang="es-AR" dirty="0" err="1" smtClean="0"/>
              <a:t>on</a:t>
            </a:r>
            <a:r>
              <a:rPr lang="es-AR" dirty="0" smtClean="0"/>
              <a:t> a </a:t>
            </a:r>
            <a:r>
              <a:rPr lang="es-AR" dirty="0" err="1" smtClean="0"/>
              <a:t>scalable</a:t>
            </a:r>
            <a:r>
              <a:rPr lang="es-AR" dirty="0" smtClean="0"/>
              <a:t> VPS.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582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err="1" smtClean="0"/>
              <a:t>What</a:t>
            </a:r>
            <a:r>
              <a:rPr lang="es-AR" dirty="0" smtClean="0"/>
              <a:t> </a:t>
            </a:r>
            <a:r>
              <a:rPr lang="es-AR" dirty="0" err="1" smtClean="0"/>
              <a:t>we</a:t>
            </a:r>
            <a:r>
              <a:rPr lang="es-AR" dirty="0" smtClean="0"/>
              <a:t> </a:t>
            </a:r>
            <a:r>
              <a:rPr lang="es-AR" dirty="0" err="1" smtClean="0"/>
              <a:t>have</a:t>
            </a:r>
            <a:r>
              <a:rPr lang="es-AR" dirty="0" smtClean="0"/>
              <a:t> so </a:t>
            </a:r>
            <a:r>
              <a:rPr lang="es-AR" dirty="0" err="1" smtClean="0"/>
              <a:t>far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 err="1" smtClean="0"/>
              <a:t>Document</a:t>
            </a:r>
            <a:r>
              <a:rPr lang="es-AR" dirty="0" smtClean="0"/>
              <a:t> </a:t>
            </a:r>
            <a:r>
              <a:rPr lang="es-AR" dirty="0" err="1" smtClean="0"/>
              <a:t>Creation</a:t>
            </a:r>
            <a:endParaRPr lang="es-AR" dirty="0" smtClean="0"/>
          </a:p>
          <a:p>
            <a:r>
              <a:rPr lang="es-AR" dirty="0" err="1" smtClean="0"/>
              <a:t>Document</a:t>
            </a:r>
            <a:r>
              <a:rPr lang="es-AR" dirty="0" smtClean="0"/>
              <a:t> </a:t>
            </a:r>
            <a:r>
              <a:rPr lang="es-AR" dirty="0" err="1" smtClean="0"/>
              <a:t>Editing</a:t>
            </a:r>
            <a:endParaRPr lang="es-AR" dirty="0" smtClean="0"/>
          </a:p>
          <a:p>
            <a:r>
              <a:rPr lang="es-AR" dirty="0" err="1" smtClean="0"/>
              <a:t>Document</a:t>
            </a:r>
            <a:r>
              <a:rPr lang="es-AR" dirty="0" smtClean="0"/>
              <a:t> </a:t>
            </a:r>
            <a:r>
              <a:rPr lang="es-AR" dirty="0" err="1" smtClean="0"/>
              <a:t>Details</a:t>
            </a:r>
            <a:endParaRPr lang="es-AR" dirty="0" smtClean="0"/>
          </a:p>
          <a:p>
            <a:r>
              <a:rPr lang="es-AR" dirty="0" err="1" smtClean="0"/>
              <a:t>Transmittal</a:t>
            </a:r>
            <a:r>
              <a:rPr lang="es-AR" dirty="0" smtClean="0"/>
              <a:t> </a:t>
            </a:r>
            <a:r>
              <a:rPr lang="es-AR" dirty="0" err="1" smtClean="0"/>
              <a:t>Creation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457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err="1" smtClean="0"/>
              <a:t>Pending</a:t>
            </a:r>
            <a:r>
              <a:rPr lang="es-AR" dirty="0" smtClean="0"/>
              <a:t> </a:t>
            </a:r>
            <a:r>
              <a:rPr lang="es-AR" dirty="0" err="1" smtClean="0"/>
              <a:t>Items</a:t>
            </a:r>
            <a:r>
              <a:rPr lang="es-AR" dirty="0" smtClean="0"/>
              <a:t>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s-AR" dirty="0" err="1" smtClean="0"/>
              <a:t>Document</a:t>
            </a:r>
            <a:r>
              <a:rPr lang="es-AR" dirty="0" smtClean="0"/>
              <a:t> </a:t>
            </a:r>
            <a:r>
              <a:rPr lang="es-AR" dirty="0" err="1" smtClean="0"/>
              <a:t>Creation</a:t>
            </a:r>
            <a:r>
              <a:rPr lang="es-AR" dirty="0" smtClean="0"/>
              <a:t>: link </a:t>
            </a:r>
            <a:r>
              <a:rPr lang="es-AR" dirty="0" err="1" smtClean="0"/>
              <a:t>to</a:t>
            </a:r>
            <a:r>
              <a:rPr lang="es-AR" dirty="0" smtClean="0"/>
              <a:t> </a:t>
            </a:r>
            <a:r>
              <a:rPr lang="es-AR" dirty="0" err="1" smtClean="0"/>
              <a:t>saved</a:t>
            </a:r>
            <a:r>
              <a:rPr lang="es-AR" dirty="0" smtClean="0"/>
              <a:t> file.</a:t>
            </a:r>
          </a:p>
          <a:p>
            <a:r>
              <a:rPr lang="es-AR" dirty="0" err="1" smtClean="0"/>
              <a:t>Document</a:t>
            </a:r>
            <a:r>
              <a:rPr lang="es-AR" dirty="0" smtClean="0"/>
              <a:t> </a:t>
            </a:r>
            <a:r>
              <a:rPr lang="es-AR" dirty="0" err="1" smtClean="0"/>
              <a:t>Version</a:t>
            </a:r>
            <a:endParaRPr lang="es-AR" dirty="0" smtClean="0"/>
          </a:p>
          <a:p>
            <a:r>
              <a:rPr lang="es-AR" dirty="0" err="1" smtClean="0"/>
              <a:t>Transmittal</a:t>
            </a:r>
            <a:r>
              <a:rPr lang="es-AR" dirty="0" smtClean="0"/>
              <a:t> </a:t>
            </a:r>
            <a:r>
              <a:rPr lang="es-AR" dirty="0" err="1" smtClean="0"/>
              <a:t>to</a:t>
            </a:r>
            <a:r>
              <a:rPr lang="es-AR" dirty="0" smtClean="0"/>
              <a:t> PDF</a:t>
            </a:r>
          </a:p>
          <a:p>
            <a:r>
              <a:rPr lang="es-AR" dirty="0" err="1" smtClean="0"/>
              <a:t>Reports</a:t>
            </a:r>
            <a:r>
              <a:rPr lang="es-AR" dirty="0" smtClean="0"/>
              <a:t> (</a:t>
            </a:r>
            <a:r>
              <a:rPr lang="es-AR" dirty="0" err="1" smtClean="0"/>
              <a:t>by</a:t>
            </a:r>
            <a:r>
              <a:rPr lang="es-AR" dirty="0" smtClean="0"/>
              <a:t> </a:t>
            </a:r>
            <a:r>
              <a:rPr lang="es-AR" dirty="0" err="1" smtClean="0"/>
              <a:t>area</a:t>
            </a:r>
            <a:r>
              <a:rPr lang="es-AR" dirty="0" smtClean="0"/>
              <a:t>, </a:t>
            </a:r>
            <a:r>
              <a:rPr lang="es-AR" dirty="0" err="1" smtClean="0"/>
              <a:t>by</a:t>
            </a:r>
            <a:r>
              <a:rPr lang="es-AR" dirty="0" smtClean="0"/>
              <a:t> discipline, </a:t>
            </a:r>
            <a:r>
              <a:rPr lang="es-AR" dirty="0" err="1" smtClean="0"/>
              <a:t>by</a:t>
            </a:r>
            <a:r>
              <a:rPr lang="es-AR" dirty="0" smtClean="0"/>
              <a:t> </a:t>
            </a:r>
            <a:r>
              <a:rPr lang="es-AR" dirty="0" err="1" smtClean="0"/>
              <a:t>document</a:t>
            </a:r>
            <a:r>
              <a:rPr lang="es-AR" dirty="0" smtClean="0"/>
              <a:t> status, </a:t>
            </a:r>
            <a:r>
              <a:rPr lang="es-AR" dirty="0" err="1" smtClean="0"/>
              <a:t>by</a:t>
            </a:r>
            <a:r>
              <a:rPr lang="es-AR" dirty="0" smtClean="0"/>
              <a:t> </a:t>
            </a:r>
            <a:r>
              <a:rPr lang="es-AR" dirty="0" err="1" smtClean="0"/>
              <a:t>transmittal</a:t>
            </a:r>
            <a:r>
              <a:rPr lang="es-AR" dirty="0" smtClean="0"/>
              <a:t> </a:t>
            </a:r>
            <a:r>
              <a:rPr lang="es-AR" dirty="0" err="1" smtClean="0"/>
              <a:t>number</a:t>
            </a:r>
            <a:r>
              <a:rPr lang="es-AR" smtClean="0"/>
              <a:t>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717906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AR" dirty="0" smtClean="0"/>
              <a:t>Online </a:t>
            </a:r>
            <a:r>
              <a:rPr lang="es-AR" dirty="0" err="1" smtClean="0"/>
              <a:t>Presence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https://www.facebook.com/cdocumentscom/?</a:t>
            </a:r>
            <a:r>
              <a:rPr lang="en-US" dirty="0" smtClean="0">
                <a:hlinkClick r:id="rId2"/>
              </a:rPr>
              <a:t>fref=ts</a:t>
            </a:r>
            <a:endParaRPr lang="en-US" dirty="0" smtClean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ar.linkedin.com/in/see-documents-b13840135</a:t>
            </a:r>
            <a:endParaRPr lang="en-US" dirty="0" smtClean="0"/>
          </a:p>
          <a:p>
            <a:r>
              <a:rPr lang="en-US" dirty="0">
                <a:hlinkClick r:id="rId4"/>
              </a:rPr>
              <a:t>https://cdocuments.wordpress.com</a:t>
            </a:r>
            <a:r>
              <a:rPr lang="en-US" dirty="0" smtClean="0">
                <a:hlinkClick r:id="rId4"/>
              </a:rPr>
              <a:t>/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6130037"/>
      </p:ext>
    </p:extLst>
  </p:cSld>
  <p:clrMapOvr>
    <a:masterClrMapping/>
  </p:clrMapOvr>
</p:sld>
</file>

<file path=ppt/theme/theme1.xml><?xml version="1.0" encoding="utf-8"?>
<a:theme xmlns:a="http://schemas.openxmlformats.org/drawingml/2006/main" name="Checkerboard keyboard design template">
  <a:themeElements>
    <a:clrScheme name="Default Design 9">
      <a:dk1>
        <a:srgbClr val="000000"/>
      </a:dk1>
      <a:lt1>
        <a:srgbClr val="DEF6F1"/>
      </a:lt1>
      <a:dk2>
        <a:srgbClr val="000000"/>
      </a:dk2>
      <a:lt2>
        <a:srgbClr val="969696"/>
      </a:lt2>
      <a:accent1>
        <a:srgbClr val="CEF9FE"/>
      </a:accent1>
      <a:accent2>
        <a:srgbClr val="8DC6FF"/>
      </a:accent2>
      <a:accent3>
        <a:srgbClr val="ECFAF7"/>
      </a:accent3>
      <a:accent4>
        <a:srgbClr val="000000"/>
      </a:accent4>
      <a:accent5>
        <a:srgbClr val="E3FBFE"/>
      </a:accent5>
      <a:accent6>
        <a:srgbClr val="7FB3E7"/>
      </a:accent6>
      <a:hlink>
        <a:srgbClr val="0066CC"/>
      </a:hlink>
      <a:folHlink>
        <a:srgbClr val="00A800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2D2015"/>
        </a:dk1>
        <a:lt1>
          <a:srgbClr val="777777"/>
        </a:lt1>
        <a:dk2>
          <a:srgbClr val="523E26"/>
        </a:dk2>
        <a:lt2>
          <a:srgbClr val="DFC08D"/>
        </a:lt2>
        <a:accent1>
          <a:srgbClr val="B9DC91"/>
        </a:accent1>
        <a:accent2>
          <a:srgbClr val="6699CC"/>
        </a:accent2>
        <a:accent3>
          <a:srgbClr val="B3AFAC"/>
        </a:accent3>
        <a:accent4>
          <a:srgbClr val="656565"/>
        </a:accent4>
        <a:accent5>
          <a:srgbClr val="D9EBC7"/>
        </a:accent5>
        <a:accent6>
          <a:srgbClr val="5C8AB9"/>
        </a:accent6>
        <a:hlink>
          <a:srgbClr val="E66464"/>
        </a:hlink>
        <a:folHlink>
          <a:srgbClr val="6600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5C1F00"/>
        </a:dk1>
        <a:lt1>
          <a:srgbClr val="CCCC99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AEAE82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FF99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58572B"/>
        </a:dk1>
        <a:lt1>
          <a:srgbClr val="666699"/>
        </a:lt1>
        <a:dk2>
          <a:srgbClr val="66CCFF"/>
        </a:dk2>
        <a:lt2>
          <a:srgbClr val="3E3E5C"/>
        </a:lt2>
        <a:accent1>
          <a:srgbClr val="CCCC99"/>
        </a:accent1>
        <a:accent2>
          <a:srgbClr val="FFFFCC"/>
        </a:accent2>
        <a:accent3>
          <a:srgbClr val="B8B8CA"/>
        </a:accent3>
        <a:accent4>
          <a:srgbClr val="4A4923"/>
        </a:accent4>
        <a:accent5>
          <a:srgbClr val="E2E2CA"/>
        </a:accent5>
        <a:accent6>
          <a:srgbClr val="E7E7B9"/>
        </a:accent6>
        <a:hlink>
          <a:srgbClr val="990000"/>
        </a:hlink>
        <a:folHlink>
          <a:srgbClr val="6633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99"/>
        </a:dk1>
        <a:lt1>
          <a:srgbClr val="666666"/>
        </a:lt1>
        <a:dk2>
          <a:srgbClr val="000000"/>
        </a:dk2>
        <a:lt2>
          <a:srgbClr val="33CCFF"/>
        </a:lt2>
        <a:accent1>
          <a:srgbClr val="D2D2D2"/>
        </a:accent1>
        <a:accent2>
          <a:srgbClr val="8DC6FF"/>
        </a:accent2>
        <a:accent3>
          <a:srgbClr val="AAAAAA"/>
        </a:accent3>
        <a:accent4>
          <a:srgbClr val="565656"/>
        </a:accent4>
        <a:accent5>
          <a:srgbClr val="E5E5E5"/>
        </a:accent5>
        <a:accent6>
          <a:srgbClr val="7FB3E7"/>
        </a:accent6>
        <a:hlink>
          <a:srgbClr val="0066CC"/>
        </a:hlink>
        <a:folHlink>
          <a:srgbClr val="FF99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3366CC"/>
        </a:lt1>
        <a:dk2>
          <a:srgbClr val="000099"/>
        </a:dk2>
        <a:lt2>
          <a:srgbClr val="006699"/>
        </a:lt2>
        <a:accent1>
          <a:srgbClr val="99CCFF"/>
        </a:accent1>
        <a:accent2>
          <a:srgbClr val="FF9900"/>
        </a:accent2>
        <a:accent3>
          <a:srgbClr val="AAAACA"/>
        </a:accent3>
        <a:accent4>
          <a:srgbClr val="2A56AE"/>
        </a:accent4>
        <a:accent5>
          <a:srgbClr val="CAE2FF"/>
        </a:accent5>
        <a:accent6>
          <a:srgbClr val="E78A00"/>
        </a:accent6>
        <a:hlink>
          <a:srgbClr val="009999"/>
        </a:hlink>
        <a:folHlink>
          <a:srgbClr val="FF505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CEF9FE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E3FBFE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F66F0A"/>
        </a:dk2>
        <a:lt2>
          <a:srgbClr val="808080"/>
        </a:lt2>
        <a:accent1>
          <a:srgbClr val="99CCFF"/>
        </a:accent1>
        <a:accent2>
          <a:srgbClr val="CCFF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E7E7"/>
        </a:accent6>
        <a:hlink>
          <a:srgbClr val="006699"/>
        </a:hlink>
        <a:folHlink>
          <a:srgbClr val="CC33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Checkerboard keyboard design template</Template>
  <TotalTime>74</TotalTime>
  <Words>157</Words>
  <Application>Microsoft Office PowerPoint</Application>
  <PresentationFormat>On-screen Show (4:3)</PresentationFormat>
  <Paragraphs>33</Paragraphs>
  <Slides>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9</vt:i4>
      </vt:variant>
    </vt:vector>
  </HeadingPairs>
  <TitlesOfParts>
    <vt:vector size="11" baseType="lpstr">
      <vt:lpstr>Checkerboard keyboard design template</vt:lpstr>
      <vt:lpstr>Office Theme</vt:lpstr>
      <vt:lpstr>C-Documents.com</vt:lpstr>
      <vt:lpstr>PowerPoint Presentation</vt:lpstr>
      <vt:lpstr>PowerPoint Presentation</vt:lpstr>
      <vt:lpstr>Inception</vt:lpstr>
      <vt:lpstr>Structure</vt:lpstr>
      <vt:lpstr>Technology</vt:lpstr>
      <vt:lpstr>What we have so far</vt:lpstr>
      <vt:lpstr>Pending Items </vt:lpstr>
      <vt:lpstr>Online Presence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C-Documents.com</dc:title>
  <dc:creator>User</dc:creator>
  <cp:lastModifiedBy>User</cp:lastModifiedBy>
  <cp:revision>7</cp:revision>
  <cp:lastPrinted>1601-01-01T00:00:00Z</cp:lastPrinted>
  <dcterms:created xsi:type="dcterms:W3CDTF">2016-12-30T15:01:37Z</dcterms:created>
  <dcterms:modified xsi:type="dcterms:W3CDTF">2016-12-30T16:18:58Z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TC010721281033</vt:lpwstr>
  </property>
</Properties>
</file>

<file path=docProps/thumbnail.jpeg>
</file>